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307" r:id="rId2"/>
    <p:sldId id="327" r:id="rId3"/>
    <p:sldId id="324" r:id="rId4"/>
    <p:sldId id="325" r:id="rId5"/>
    <p:sldId id="326" r:id="rId6"/>
    <p:sldId id="333" r:id="rId7"/>
    <p:sldId id="334" r:id="rId8"/>
    <p:sldId id="335" r:id="rId9"/>
    <p:sldId id="268" r:id="rId10"/>
    <p:sldId id="329" r:id="rId11"/>
    <p:sldId id="330" r:id="rId12"/>
    <p:sldId id="328" r:id="rId13"/>
    <p:sldId id="331" r:id="rId14"/>
    <p:sldId id="332" r:id="rId15"/>
    <p:sldId id="323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32"/>
    <a:srgbClr val="23A886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>
        <p:scale>
          <a:sx n="120" d="100"/>
          <a:sy n="120" d="100"/>
        </p:scale>
        <p:origin x="50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76c4fb0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76c4fb0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7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76c4fb0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76c4fb0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5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76c4fb0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76c4fb0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5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76c4fb0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76c4fb0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9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76c4fb0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76c4fb0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76c4fb0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76c4fb0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27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76c4fb0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76c4fb0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954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416449d3a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416449d3a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2.safelinks.protection.outlook.com/?url=http://www.3RPsyriacrisis.org&amp;data=02|01|klement@unhcr.org|845d53a3a89f4eb9e2e508d703893f3f|e5c37981666441348a0c6543d2af80be|0|0|636981760308173998&amp;sdata=iitiAKTPyTyZF8yYTq2j2Y8rfpEcfPAhOnnA0S8FKjs=&amp;reserved=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424" y="-1610341"/>
            <a:ext cx="14937349" cy="679359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549" y="-1610343"/>
            <a:ext cx="15962431" cy="7011143"/>
          </a:xfrm>
          <a:prstGeom prst="rect">
            <a:avLst/>
          </a:prstGeom>
        </p:spPr>
      </p:pic>
      <p:sp>
        <p:nvSpPr>
          <p:cNvPr id="66" name="Google Shape;66;p14"/>
          <p:cNvSpPr/>
          <p:nvPr/>
        </p:nvSpPr>
        <p:spPr>
          <a:xfrm rot="2700000">
            <a:off x="5459220" y="1412427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959" y="2092497"/>
            <a:ext cx="1094816" cy="1526107"/>
          </a:xfrm>
          <a:prstGeom prst="rect">
            <a:avLst/>
          </a:prstGeom>
        </p:spPr>
      </p:pic>
      <p:cxnSp>
        <p:nvCxnSpPr>
          <p:cNvPr id="7" name="Gerade Verbindung 6"/>
          <p:cNvCxnSpPr/>
          <p:nvPr/>
        </p:nvCxnSpPr>
        <p:spPr>
          <a:xfrm>
            <a:off x="6670964" y="3801994"/>
            <a:ext cx="189114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68;p14"/>
          <p:cNvSpPr txBox="1"/>
          <p:nvPr/>
        </p:nvSpPr>
        <p:spPr>
          <a:xfrm>
            <a:off x="5504775" y="3534524"/>
            <a:ext cx="3168000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br>
              <a:rPr lang="en-GB" sz="2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000" dirty="0"/>
              <a:t> </a:t>
            </a:r>
            <a:r>
              <a:rPr lang="en-GB" sz="2150" dirty="0">
                <a:latin typeface="Source Sans Pro" charset="0"/>
                <a:ea typeface="Source Sans Pro" charset="0"/>
                <a:cs typeface="Source Sans Pro" charset="0"/>
              </a:rPr>
              <a:t>Name</a:t>
            </a:r>
            <a:endParaRPr sz="215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  <a:p>
            <a:pPr lvl="0" algn="r">
              <a:buSzPts val="1100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Title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Organization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90076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 rot="19002063">
            <a:off x="2450947" y="1453707"/>
            <a:ext cx="9517354" cy="5460907"/>
          </a:xfrm>
          <a:prstGeom prst="rect">
            <a:avLst/>
          </a:prstGeom>
          <a:pattFill prst="pct5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602921" y="4184161"/>
            <a:ext cx="11916228" cy="155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Google Shape;158;p25"/>
          <p:cNvSpPr txBox="1"/>
          <p:nvPr/>
        </p:nvSpPr>
        <p:spPr>
          <a:xfrm>
            <a:off x="761500" y="1827768"/>
            <a:ext cx="2241000" cy="211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  <a:b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  <a:endParaRPr sz="1500" dirty="0">
              <a:solidFill>
                <a:srgbClr val="007232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1"/>
          </p:nvPr>
        </p:nvSpPr>
        <p:spPr>
          <a:xfrm>
            <a:off x="761500" y="687500"/>
            <a:ext cx="7691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Title</a:t>
            </a:r>
            <a:br>
              <a:rPr lang="en-GB" sz="24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endParaRPr sz="24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  <p:cxnSp>
        <p:nvCxnSpPr>
          <p:cNvPr id="160" name="Google Shape;160;p25"/>
          <p:cNvCxnSpPr>
            <a:cxnSpLocks/>
          </p:cNvCxnSpPr>
          <p:nvPr/>
        </p:nvCxnSpPr>
        <p:spPr>
          <a:xfrm>
            <a:off x="835703" y="1191703"/>
            <a:ext cx="1655827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2" y="4372576"/>
            <a:ext cx="6545613" cy="497338"/>
          </a:xfrm>
          <a:prstGeom prst="rect">
            <a:avLst/>
          </a:prstGeom>
        </p:spPr>
      </p:pic>
      <p:cxnSp>
        <p:nvCxnSpPr>
          <p:cNvPr id="16" name="Gerade Verbindung 15"/>
          <p:cNvCxnSpPr/>
          <p:nvPr/>
        </p:nvCxnSpPr>
        <p:spPr>
          <a:xfrm>
            <a:off x="935842" y="4176069"/>
            <a:ext cx="7461504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58;p25"/>
          <p:cNvSpPr txBox="1"/>
          <p:nvPr/>
        </p:nvSpPr>
        <p:spPr>
          <a:xfrm>
            <a:off x="761499" y="1206792"/>
            <a:ext cx="3800341" cy="5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16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Subheadline / Task</a:t>
            </a:r>
          </a:p>
        </p:txBody>
      </p:sp>
    </p:spTree>
    <p:extLst>
      <p:ext uri="{BB962C8B-B14F-4D97-AF65-F5344CB8AC3E}">
        <p14:creationId xmlns:p14="http://schemas.microsoft.com/office/powerpoint/2010/main" val="385562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 rot="19002063">
            <a:off x="2450947" y="1453707"/>
            <a:ext cx="9517354" cy="5460907"/>
          </a:xfrm>
          <a:prstGeom prst="rect">
            <a:avLst/>
          </a:prstGeom>
          <a:pattFill prst="pct5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602921" y="4184161"/>
            <a:ext cx="11916228" cy="155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Google Shape;158;p25"/>
          <p:cNvSpPr txBox="1"/>
          <p:nvPr/>
        </p:nvSpPr>
        <p:spPr>
          <a:xfrm>
            <a:off x="761500" y="1827768"/>
            <a:ext cx="2241000" cy="211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  <a:b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  <a:endParaRPr sz="1500" dirty="0">
              <a:solidFill>
                <a:srgbClr val="007232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1"/>
          </p:nvPr>
        </p:nvSpPr>
        <p:spPr>
          <a:xfrm>
            <a:off x="761500" y="687500"/>
            <a:ext cx="7691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Title</a:t>
            </a:r>
            <a:br>
              <a:rPr lang="en-GB" sz="24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endParaRPr sz="24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  <p:cxnSp>
        <p:nvCxnSpPr>
          <p:cNvPr id="160" name="Google Shape;160;p25"/>
          <p:cNvCxnSpPr/>
          <p:nvPr/>
        </p:nvCxnSpPr>
        <p:spPr>
          <a:xfrm>
            <a:off x="835703" y="1191703"/>
            <a:ext cx="5235159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2" y="4372576"/>
            <a:ext cx="6545613" cy="497338"/>
          </a:xfrm>
          <a:prstGeom prst="rect">
            <a:avLst/>
          </a:prstGeom>
        </p:spPr>
      </p:pic>
      <p:cxnSp>
        <p:nvCxnSpPr>
          <p:cNvPr id="16" name="Gerade Verbindung 15"/>
          <p:cNvCxnSpPr/>
          <p:nvPr/>
        </p:nvCxnSpPr>
        <p:spPr>
          <a:xfrm>
            <a:off x="935842" y="4176069"/>
            <a:ext cx="7461504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58;p25"/>
          <p:cNvSpPr txBox="1"/>
          <p:nvPr/>
        </p:nvSpPr>
        <p:spPr>
          <a:xfrm>
            <a:off x="761499" y="1206792"/>
            <a:ext cx="3800341" cy="5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16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Subheadline / Task</a:t>
            </a:r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04" y="1032084"/>
            <a:ext cx="1983013" cy="19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>
            <a:extLst>
              <a:ext uri="{FF2B5EF4-FFF2-40B4-BE49-F238E27FC236}">
                <a16:creationId xmlns:a16="http://schemas.microsoft.com/office/drawing/2014/main" id="{84D0AC9F-FFCA-BB4C-8BA6-341D89627F96}"/>
              </a:ext>
            </a:extLst>
          </p:cNvPr>
          <p:cNvSpPr/>
          <p:nvPr/>
        </p:nvSpPr>
        <p:spPr>
          <a:xfrm rot="19002063">
            <a:off x="2105684" y="1809550"/>
            <a:ext cx="9517354" cy="5460907"/>
          </a:xfrm>
          <a:prstGeom prst="rect">
            <a:avLst/>
          </a:prstGeom>
          <a:pattFill prst="pct5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Google Shape;159;p25">
            <a:extLst>
              <a:ext uri="{FF2B5EF4-FFF2-40B4-BE49-F238E27FC236}">
                <a16:creationId xmlns:a16="http://schemas.microsoft.com/office/drawing/2014/main" id="{729AB525-EA2F-734F-B14E-0E6C6D6F402E}"/>
              </a:ext>
            </a:extLst>
          </p:cNvPr>
          <p:cNvSpPr txBox="1">
            <a:spLocks/>
          </p:cNvSpPr>
          <p:nvPr/>
        </p:nvSpPr>
        <p:spPr>
          <a:xfrm>
            <a:off x="761500" y="687500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GROUP WORK</a:t>
            </a:r>
            <a:br>
              <a:rPr lang="en-GB" sz="240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endParaRPr lang="en-GB" sz="24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  <p:sp>
        <p:nvSpPr>
          <p:cNvPr id="6" name="Google Shape;158;p25">
            <a:extLst>
              <a:ext uri="{FF2B5EF4-FFF2-40B4-BE49-F238E27FC236}">
                <a16:creationId xmlns:a16="http://schemas.microsoft.com/office/drawing/2014/main" id="{B076FD39-A0CB-2D4C-AFEB-B8E7E349B894}"/>
              </a:ext>
            </a:extLst>
          </p:cNvPr>
          <p:cNvSpPr txBox="1"/>
          <p:nvPr/>
        </p:nvSpPr>
        <p:spPr>
          <a:xfrm>
            <a:off x="2588267" y="1214266"/>
            <a:ext cx="3800341" cy="5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5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Title </a:t>
            </a:r>
            <a:r>
              <a:rPr lang="de-CH" sz="5000" dirty="0" err="1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here</a:t>
            </a:r>
            <a:endParaRPr lang="de-CH" sz="5000" dirty="0"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  <a:p>
            <a:pPr lvl="0">
              <a:buSzPts val="1100"/>
            </a:pPr>
            <a:r>
              <a:rPr lang="de-CH" sz="5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Title </a:t>
            </a:r>
            <a:r>
              <a:rPr lang="de-CH" sz="5000" dirty="0" err="1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here</a:t>
            </a:r>
            <a:r>
              <a:rPr lang="de-CH" sz="5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 </a:t>
            </a:r>
          </a:p>
          <a:p>
            <a:pPr lvl="0">
              <a:buSzPts val="1100"/>
            </a:pPr>
            <a:r>
              <a:rPr lang="de-CH" sz="5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             Title</a:t>
            </a:r>
          </a:p>
          <a:p>
            <a:pPr lvl="0">
              <a:buSzPts val="1100"/>
            </a:pPr>
            <a:r>
              <a:rPr lang="de-CH" sz="5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             Title</a:t>
            </a:r>
          </a:p>
        </p:txBody>
      </p:sp>
      <p:pic>
        <p:nvPicPr>
          <p:cNvPr id="7" name="Bild 13">
            <a:extLst>
              <a:ext uri="{FF2B5EF4-FFF2-40B4-BE49-F238E27FC236}">
                <a16:creationId xmlns:a16="http://schemas.microsoft.com/office/drawing/2014/main" id="{21C62DF5-6141-3F48-9687-680F0E640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78" y="2798671"/>
            <a:ext cx="1983013" cy="19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6">
            <a:extLst>
              <a:ext uri="{FF2B5EF4-FFF2-40B4-BE49-F238E27FC236}">
                <a16:creationId xmlns:a16="http://schemas.microsoft.com/office/drawing/2014/main" id="{8AE14ED7-4941-8248-B0D9-C2E7EA8F09E5}"/>
              </a:ext>
            </a:extLst>
          </p:cNvPr>
          <p:cNvSpPr txBox="1"/>
          <p:nvPr/>
        </p:nvSpPr>
        <p:spPr>
          <a:xfrm>
            <a:off x="1749706" y="4191926"/>
            <a:ext cx="1737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charset="0"/>
                <a:ea typeface="Source Sans Pro" charset="0"/>
                <a:cs typeface="Source Sans Pro" charset="0"/>
              </a:rPr>
              <a:t>Type:</a:t>
            </a:r>
            <a:r>
              <a:rPr lang="en-US" sz="10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  <a:hlinkClick r:id="rId2" tooltip="Original URL: http://www.3RPsyriacrisis.org&#10;Click or tap if you trust this link."/>
              </a:rPr>
              <a:t> </a:t>
            </a:r>
            <a:endParaRPr lang="en-US" sz="10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sz="1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en-US" sz="10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1C38B4FC-6077-0442-8B49-03527A9286F7}"/>
              </a:ext>
            </a:extLst>
          </p:cNvPr>
          <p:cNvSpPr txBox="1"/>
          <p:nvPr/>
        </p:nvSpPr>
        <p:spPr>
          <a:xfrm>
            <a:off x="-417670" y="607722"/>
            <a:ext cx="2089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endParaRPr lang="en-US" sz="2000" b="1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algn="r"/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</a:t>
            </a:r>
          </a:p>
        </p:txBody>
      </p:sp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025FDF2F-592D-D44F-B5F1-183573507BD8}"/>
              </a:ext>
            </a:extLst>
          </p:cNvPr>
          <p:cNvCxnSpPr/>
          <p:nvPr/>
        </p:nvCxnSpPr>
        <p:spPr>
          <a:xfrm>
            <a:off x="-5770166" y="1614839"/>
            <a:ext cx="7331419" cy="8546"/>
          </a:xfrm>
          <a:prstGeom prst="line">
            <a:avLst/>
          </a:prstGeom>
          <a:ln>
            <a:solidFill>
              <a:srgbClr val="007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9">
            <a:extLst>
              <a:ext uri="{FF2B5EF4-FFF2-40B4-BE49-F238E27FC236}">
                <a16:creationId xmlns:a16="http://schemas.microsoft.com/office/drawing/2014/main" id="{63D4B1F7-A9C7-0443-85A4-748143D2C4E0}"/>
              </a:ext>
            </a:extLst>
          </p:cNvPr>
          <p:cNvSpPr txBox="1"/>
          <p:nvPr/>
        </p:nvSpPr>
        <p:spPr>
          <a:xfrm>
            <a:off x="3395626" y="4191926"/>
            <a:ext cx="78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charset="0"/>
                <a:ea typeface="Source Sans Pro" charset="0"/>
                <a:cs typeface="Source Sans Pro" charset="0"/>
              </a:rPr>
              <a:t>Type:</a:t>
            </a:r>
            <a:r>
              <a:rPr lang="en-US" sz="10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  <a:hlinkClick r:id="rId2" tooltip="Original URL: http://www.3RPsyriacrisis.org&#10;Click or tap if you trust this link."/>
              </a:rPr>
              <a:t> </a:t>
            </a:r>
            <a:endParaRPr lang="en-US" sz="10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sz="1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en-US" sz="10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CC840D21-1411-9640-BB4F-8ED4B0A3112D}"/>
              </a:ext>
            </a:extLst>
          </p:cNvPr>
          <p:cNvSpPr txBox="1"/>
          <p:nvPr/>
        </p:nvSpPr>
        <p:spPr>
          <a:xfrm>
            <a:off x="4761130" y="4191926"/>
            <a:ext cx="78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charset="0"/>
                <a:ea typeface="Source Sans Pro" charset="0"/>
                <a:cs typeface="Source Sans Pro" charset="0"/>
              </a:rPr>
              <a:t>Type:</a:t>
            </a:r>
            <a:r>
              <a:rPr lang="en-US" sz="10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  <a:hlinkClick r:id="rId2" tooltip="Original URL: http://www.3RPsyriacrisis.org&#10;Click or tap if you trust this link."/>
              </a:rPr>
              <a:t> </a:t>
            </a:r>
            <a:endParaRPr lang="en-US" sz="10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sz="1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en-US" sz="10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0" name="Textfeld 12">
            <a:extLst>
              <a:ext uri="{FF2B5EF4-FFF2-40B4-BE49-F238E27FC236}">
                <a16:creationId xmlns:a16="http://schemas.microsoft.com/office/drawing/2014/main" id="{57CD4BA7-64FC-604D-9066-D8750D69EE98}"/>
              </a:ext>
            </a:extLst>
          </p:cNvPr>
          <p:cNvSpPr txBox="1"/>
          <p:nvPr/>
        </p:nvSpPr>
        <p:spPr>
          <a:xfrm>
            <a:off x="6256267" y="4191926"/>
            <a:ext cx="78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charset="0"/>
                <a:ea typeface="Source Sans Pro" charset="0"/>
                <a:cs typeface="Source Sans Pro" charset="0"/>
              </a:rPr>
              <a:t>Type:</a:t>
            </a:r>
            <a:r>
              <a:rPr lang="en-US" sz="10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  <a:hlinkClick r:id="rId2" tooltip="Original URL: http://www.3RPsyriacrisis.org&#10;Click or tap if you trust this link."/>
              </a:rPr>
              <a:t> </a:t>
            </a:r>
            <a:endParaRPr lang="en-US" sz="10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sz="1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en-US" sz="10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F9106210-4B57-FB40-A81D-665B27990737}"/>
              </a:ext>
            </a:extLst>
          </p:cNvPr>
          <p:cNvSpPr txBox="1"/>
          <p:nvPr/>
        </p:nvSpPr>
        <p:spPr>
          <a:xfrm>
            <a:off x="7731499" y="4191926"/>
            <a:ext cx="78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ource Sans Pro" charset="0"/>
                <a:ea typeface="Source Sans Pro" charset="0"/>
                <a:cs typeface="Source Sans Pro" charset="0"/>
              </a:rPr>
              <a:t>Type:</a:t>
            </a:r>
            <a:r>
              <a:rPr lang="en-US" sz="10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  <a:hlinkClick r:id="rId2" tooltip="Original URL: http://www.3RPsyriacrisis.org&#10;Click or tap if you trust this link."/>
              </a:rPr>
              <a:t> </a:t>
            </a:r>
            <a:endParaRPr lang="en-US" sz="10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sz="1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en-US" sz="10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B69DA-4E84-1040-B650-447D0373366E}"/>
              </a:ext>
            </a:extLst>
          </p:cNvPr>
          <p:cNvSpPr/>
          <p:nvPr/>
        </p:nvSpPr>
        <p:spPr>
          <a:xfrm>
            <a:off x="1848678" y="-63610"/>
            <a:ext cx="1431235" cy="4161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E2ED44-4C2D-4841-A1F7-87DAAEE9911B}"/>
              </a:ext>
            </a:extLst>
          </p:cNvPr>
          <p:cNvSpPr/>
          <p:nvPr/>
        </p:nvSpPr>
        <p:spPr>
          <a:xfrm>
            <a:off x="3306417" y="-63610"/>
            <a:ext cx="1431235" cy="4161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7CF98-08EC-B448-A067-4E8CEE752DA3}"/>
              </a:ext>
            </a:extLst>
          </p:cNvPr>
          <p:cNvSpPr/>
          <p:nvPr/>
        </p:nvSpPr>
        <p:spPr>
          <a:xfrm>
            <a:off x="4764156" y="-63610"/>
            <a:ext cx="1431235" cy="4161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68784-C322-D246-8016-BAF28D098280}"/>
              </a:ext>
            </a:extLst>
          </p:cNvPr>
          <p:cNvSpPr/>
          <p:nvPr/>
        </p:nvSpPr>
        <p:spPr>
          <a:xfrm>
            <a:off x="6221895" y="-63610"/>
            <a:ext cx="1431235" cy="4161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AF6B5A-6E56-E744-9B50-AE935205BC7C}"/>
              </a:ext>
            </a:extLst>
          </p:cNvPr>
          <p:cNvSpPr/>
          <p:nvPr/>
        </p:nvSpPr>
        <p:spPr>
          <a:xfrm>
            <a:off x="7679634" y="-63610"/>
            <a:ext cx="1537253" cy="4161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59;p25">
            <a:extLst>
              <a:ext uri="{FF2B5EF4-FFF2-40B4-BE49-F238E27FC236}">
                <a16:creationId xmlns:a16="http://schemas.microsoft.com/office/drawing/2014/main" id="{5A9A4067-6BED-2640-B9B9-91901B5AE517}"/>
              </a:ext>
            </a:extLst>
          </p:cNvPr>
          <p:cNvSpPr txBox="1">
            <a:spLocks/>
          </p:cNvSpPr>
          <p:nvPr/>
        </p:nvSpPr>
        <p:spPr>
          <a:xfrm>
            <a:off x="2018389" y="1115553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Chart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Photo</a:t>
            </a:r>
          </a:p>
        </p:txBody>
      </p:sp>
      <p:sp>
        <p:nvSpPr>
          <p:cNvPr id="19" name="Google Shape;159;p25">
            <a:extLst>
              <a:ext uri="{FF2B5EF4-FFF2-40B4-BE49-F238E27FC236}">
                <a16:creationId xmlns:a16="http://schemas.microsoft.com/office/drawing/2014/main" id="{4A439BEA-97CB-9644-941D-9B6483BB2A8F}"/>
              </a:ext>
            </a:extLst>
          </p:cNvPr>
          <p:cNvSpPr txBox="1">
            <a:spLocks/>
          </p:cNvSpPr>
          <p:nvPr/>
        </p:nvSpPr>
        <p:spPr>
          <a:xfrm>
            <a:off x="3443151" y="1115553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Chart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Photo</a:t>
            </a:r>
          </a:p>
        </p:txBody>
      </p:sp>
      <p:sp>
        <p:nvSpPr>
          <p:cNvPr id="20" name="Google Shape;159;p25">
            <a:extLst>
              <a:ext uri="{FF2B5EF4-FFF2-40B4-BE49-F238E27FC236}">
                <a16:creationId xmlns:a16="http://schemas.microsoft.com/office/drawing/2014/main" id="{72BF1E93-A530-F047-9703-25C5AF66C10E}"/>
              </a:ext>
            </a:extLst>
          </p:cNvPr>
          <p:cNvSpPr txBox="1">
            <a:spLocks/>
          </p:cNvSpPr>
          <p:nvPr/>
        </p:nvSpPr>
        <p:spPr>
          <a:xfrm>
            <a:off x="4867914" y="1115553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Chart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Photo</a:t>
            </a:r>
          </a:p>
        </p:txBody>
      </p:sp>
      <p:sp>
        <p:nvSpPr>
          <p:cNvPr id="21" name="Google Shape;159;p25">
            <a:extLst>
              <a:ext uri="{FF2B5EF4-FFF2-40B4-BE49-F238E27FC236}">
                <a16:creationId xmlns:a16="http://schemas.microsoft.com/office/drawing/2014/main" id="{381ADF29-B544-024F-BDBE-F2202AB792EF}"/>
              </a:ext>
            </a:extLst>
          </p:cNvPr>
          <p:cNvSpPr txBox="1">
            <a:spLocks/>
          </p:cNvSpPr>
          <p:nvPr/>
        </p:nvSpPr>
        <p:spPr>
          <a:xfrm>
            <a:off x="6356474" y="1115553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Chart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Photo</a:t>
            </a:r>
          </a:p>
        </p:txBody>
      </p:sp>
      <p:sp>
        <p:nvSpPr>
          <p:cNvPr id="22" name="Google Shape;159;p25">
            <a:extLst>
              <a:ext uri="{FF2B5EF4-FFF2-40B4-BE49-F238E27FC236}">
                <a16:creationId xmlns:a16="http://schemas.microsoft.com/office/drawing/2014/main" id="{1A1D1799-D984-9C43-85EC-6D03350156D4}"/>
              </a:ext>
            </a:extLst>
          </p:cNvPr>
          <p:cNvSpPr txBox="1">
            <a:spLocks/>
          </p:cNvSpPr>
          <p:nvPr/>
        </p:nvSpPr>
        <p:spPr>
          <a:xfrm>
            <a:off x="7823767" y="1115553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Chart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Photo</a:t>
            </a:r>
          </a:p>
        </p:txBody>
      </p:sp>
    </p:spTree>
    <p:extLst>
      <p:ext uri="{BB962C8B-B14F-4D97-AF65-F5344CB8AC3E}">
        <p14:creationId xmlns:p14="http://schemas.microsoft.com/office/powerpoint/2010/main" val="398318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8">
            <a:extLst>
              <a:ext uri="{FF2B5EF4-FFF2-40B4-BE49-F238E27FC236}">
                <a16:creationId xmlns:a16="http://schemas.microsoft.com/office/drawing/2014/main" id="{8D6C9BBD-0041-A444-8364-0780C224860D}"/>
              </a:ext>
            </a:extLst>
          </p:cNvPr>
          <p:cNvSpPr txBox="1"/>
          <p:nvPr/>
        </p:nvSpPr>
        <p:spPr>
          <a:xfrm>
            <a:off x="449022" y="607722"/>
            <a:ext cx="2598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Place Title Here</a:t>
            </a:r>
          </a:p>
          <a:p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Place Title Here</a:t>
            </a:r>
          </a:p>
          <a:p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Place Title Here</a:t>
            </a:r>
          </a:p>
        </p:txBody>
      </p:sp>
      <p:cxnSp>
        <p:nvCxnSpPr>
          <p:cNvPr id="6" name="Gerade Verbindung 9">
            <a:extLst>
              <a:ext uri="{FF2B5EF4-FFF2-40B4-BE49-F238E27FC236}">
                <a16:creationId xmlns:a16="http://schemas.microsoft.com/office/drawing/2014/main" id="{02E3D659-251C-154C-8AB7-C6DA26B29770}"/>
              </a:ext>
            </a:extLst>
          </p:cNvPr>
          <p:cNvCxnSpPr>
            <a:cxnSpLocks/>
          </p:cNvCxnSpPr>
          <p:nvPr/>
        </p:nvCxnSpPr>
        <p:spPr>
          <a:xfrm>
            <a:off x="-5884217" y="1614839"/>
            <a:ext cx="8362237" cy="0"/>
          </a:xfrm>
          <a:prstGeom prst="line">
            <a:avLst/>
          </a:prstGeom>
          <a:ln>
            <a:solidFill>
              <a:srgbClr val="007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2">
            <a:extLst>
              <a:ext uri="{FF2B5EF4-FFF2-40B4-BE49-F238E27FC236}">
                <a16:creationId xmlns:a16="http://schemas.microsoft.com/office/drawing/2014/main" id="{561A9D54-144C-E94B-8F64-FA0AF55AF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7" y="2945596"/>
            <a:ext cx="1377353" cy="15874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AC2D1-2A74-3548-9967-1836EA41E7B6}"/>
              </a:ext>
            </a:extLst>
          </p:cNvPr>
          <p:cNvSpPr/>
          <p:nvPr/>
        </p:nvSpPr>
        <p:spPr>
          <a:xfrm>
            <a:off x="2688332" y="897468"/>
            <a:ext cx="7928868" cy="36383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59;p25">
            <a:extLst>
              <a:ext uri="{FF2B5EF4-FFF2-40B4-BE49-F238E27FC236}">
                <a16:creationId xmlns:a16="http://schemas.microsoft.com/office/drawing/2014/main" id="{EB78714B-A9B3-524C-AD77-B1DD71428ECD}"/>
              </a:ext>
            </a:extLst>
          </p:cNvPr>
          <p:cNvSpPr txBox="1">
            <a:spLocks/>
          </p:cNvSpPr>
          <p:nvPr/>
        </p:nvSpPr>
        <p:spPr>
          <a:xfrm>
            <a:off x="3048000" y="1120531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Chart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/ Photo</a:t>
            </a:r>
          </a:p>
        </p:txBody>
      </p:sp>
    </p:spTree>
    <p:extLst>
      <p:ext uri="{BB962C8B-B14F-4D97-AF65-F5344CB8AC3E}">
        <p14:creationId xmlns:p14="http://schemas.microsoft.com/office/powerpoint/2010/main" val="3859874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173" y="-1674890"/>
            <a:ext cx="22908284" cy="1041882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122" y="-496157"/>
            <a:ext cx="15962431" cy="7011143"/>
          </a:xfrm>
          <a:prstGeom prst="rect">
            <a:avLst/>
          </a:prstGeom>
        </p:spPr>
      </p:pic>
      <p:sp>
        <p:nvSpPr>
          <p:cNvPr id="501" name="Google Shape;501;p61"/>
          <p:cNvSpPr/>
          <p:nvPr/>
        </p:nvSpPr>
        <p:spPr>
          <a:xfrm rot="21098305">
            <a:off x="-579119" y="3889377"/>
            <a:ext cx="10598240" cy="44309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8;p14"/>
          <p:cNvSpPr txBox="1"/>
          <p:nvPr/>
        </p:nvSpPr>
        <p:spPr>
          <a:xfrm>
            <a:off x="5504775" y="3534524"/>
            <a:ext cx="3168000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br>
              <a:rPr lang="en-GB" sz="2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000" dirty="0"/>
              <a:t> </a:t>
            </a:r>
            <a:r>
              <a:rPr lang="en-GB" sz="2150" dirty="0">
                <a:latin typeface="Source Sans Pro" charset="0"/>
                <a:ea typeface="Source Sans Pro" charset="0"/>
                <a:cs typeface="Source Sans Pro" charset="0"/>
              </a:rPr>
              <a:t>Thank you</a:t>
            </a:r>
            <a:endParaRPr sz="215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035602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>
            <a:extLst>
              <a:ext uri="{FF2B5EF4-FFF2-40B4-BE49-F238E27FC236}">
                <a16:creationId xmlns:a16="http://schemas.microsoft.com/office/drawing/2014/main" id="{EFCDF315-ED77-FE49-BFCC-9F905539A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267" y="-2416028"/>
            <a:ext cx="11562082" cy="7708055"/>
          </a:xfrm>
          <a:prstGeom prst="rect">
            <a:avLst/>
          </a:prstGeom>
        </p:spPr>
      </p:pic>
      <p:pic>
        <p:nvPicPr>
          <p:cNvPr id="8" name="Bild 3">
            <a:extLst>
              <a:ext uri="{FF2B5EF4-FFF2-40B4-BE49-F238E27FC236}">
                <a16:creationId xmlns:a16="http://schemas.microsoft.com/office/drawing/2014/main" id="{608B2FA3-FA5F-3C4E-AFE5-86596A0AB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549" y="-1610343"/>
            <a:ext cx="15962431" cy="7011143"/>
          </a:xfrm>
          <a:prstGeom prst="rect">
            <a:avLst/>
          </a:prstGeom>
        </p:spPr>
      </p:pic>
      <p:sp>
        <p:nvSpPr>
          <p:cNvPr id="9" name="Google Shape;66;p14">
            <a:extLst>
              <a:ext uri="{FF2B5EF4-FFF2-40B4-BE49-F238E27FC236}">
                <a16:creationId xmlns:a16="http://schemas.microsoft.com/office/drawing/2014/main" id="{72C90D10-16D5-A642-B9D5-E63212E2FF4A}"/>
              </a:ext>
            </a:extLst>
          </p:cNvPr>
          <p:cNvSpPr/>
          <p:nvPr/>
        </p:nvSpPr>
        <p:spPr>
          <a:xfrm rot="2700000">
            <a:off x="5459220" y="1412427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Bild 2">
            <a:extLst>
              <a:ext uri="{FF2B5EF4-FFF2-40B4-BE49-F238E27FC236}">
                <a16:creationId xmlns:a16="http://schemas.microsoft.com/office/drawing/2014/main" id="{0DFE6DE5-5EB3-7D4E-86DB-C1109DAD3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959" y="2092497"/>
            <a:ext cx="1094816" cy="1526107"/>
          </a:xfrm>
          <a:prstGeom prst="rect">
            <a:avLst/>
          </a:prstGeom>
        </p:spPr>
      </p:pic>
      <p:cxnSp>
        <p:nvCxnSpPr>
          <p:cNvPr id="5" name="Gerade Verbindung 6">
            <a:extLst>
              <a:ext uri="{FF2B5EF4-FFF2-40B4-BE49-F238E27FC236}">
                <a16:creationId xmlns:a16="http://schemas.microsoft.com/office/drawing/2014/main" id="{004BBDB0-4FCB-6E44-8C7F-965CEBCF0B93}"/>
              </a:ext>
            </a:extLst>
          </p:cNvPr>
          <p:cNvCxnSpPr/>
          <p:nvPr/>
        </p:nvCxnSpPr>
        <p:spPr>
          <a:xfrm>
            <a:off x="6954253" y="3801994"/>
            <a:ext cx="1607856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68;p14">
            <a:extLst>
              <a:ext uri="{FF2B5EF4-FFF2-40B4-BE49-F238E27FC236}">
                <a16:creationId xmlns:a16="http://schemas.microsoft.com/office/drawing/2014/main" id="{241BC1CD-42DD-4141-B4DF-0510FF36DD8E}"/>
              </a:ext>
            </a:extLst>
          </p:cNvPr>
          <p:cNvSpPr txBox="1"/>
          <p:nvPr/>
        </p:nvSpPr>
        <p:spPr>
          <a:xfrm>
            <a:off x="6168189" y="3534524"/>
            <a:ext cx="2504586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br>
              <a:rPr lang="en-GB" sz="20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000" dirty="0"/>
              <a:t> </a:t>
            </a:r>
            <a:r>
              <a:rPr lang="de-DE" sz="17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Title </a:t>
            </a:r>
            <a:r>
              <a:rPr lang="de-DE" sz="1700" dirty="0" err="1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of</a:t>
            </a:r>
            <a:r>
              <a:rPr lang="de-DE" sz="17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700" dirty="0" err="1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the</a:t>
            </a:r>
            <a:r>
              <a:rPr lang="de-DE" sz="17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</a:p>
          <a:p>
            <a:pPr lvl="0" algn="r">
              <a:buSzPts val="1100"/>
            </a:pPr>
            <a:r>
              <a:rPr lang="de-DE" sz="1700" dirty="0" err="1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Presentation</a:t>
            </a:r>
            <a:endParaRPr sz="17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62143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4" y="-1967757"/>
            <a:ext cx="11843657" cy="789502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779" y="-641300"/>
            <a:ext cx="15962431" cy="7011143"/>
          </a:xfrm>
          <a:prstGeom prst="rect">
            <a:avLst/>
          </a:prstGeom>
        </p:spPr>
      </p:pic>
      <p:sp>
        <p:nvSpPr>
          <p:cNvPr id="9" name="Google Shape;66;p14"/>
          <p:cNvSpPr/>
          <p:nvPr/>
        </p:nvSpPr>
        <p:spPr>
          <a:xfrm rot="2700000">
            <a:off x="-4140078" y="-4417800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6;p14"/>
          <p:cNvSpPr/>
          <p:nvPr/>
        </p:nvSpPr>
        <p:spPr>
          <a:xfrm rot="2700000">
            <a:off x="5459220" y="1412427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4"/>
          <p:cNvSpPr txBox="1"/>
          <p:nvPr/>
        </p:nvSpPr>
        <p:spPr>
          <a:xfrm>
            <a:off x="743028" y="581955"/>
            <a:ext cx="3168000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HEADLINE</a:t>
            </a:r>
            <a:b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HERE</a:t>
            </a:r>
            <a:endParaRPr lang="de-CH" sz="215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67004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455" y="-275773"/>
            <a:ext cx="9998398" cy="667446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779" y="-641300"/>
            <a:ext cx="15962431" cy="7011143"/>
          </a:xfrm>
          <a:prstGeom prst="rect">
            <a:avLst/>
          </a:prstGeom>
        </p:spPr>
      </p:pic>
      <p:sp>
        <p:nvSpPr>
          <p:cNvPr id="9" name="Google Shape;66;p14"/>
          <p:cNvSpPr/>
          <p:nvPr/>
        </p:nvSpPr>
        <p:spPr>
          <a:xfrm rot="2700000">
            <a:off x="-4140078" y="-4417800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6;p14"/>
          <p:cNvSpPr/>
          <p:nvPr/>
        </p:nvSpPr>
        <p:spPr>
          <a:xfrm rot="2700000">
            <a:off x="5459220" y="1412427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8;p14">
            <a:extLst>
              <a:ext uri="{FF2B5EF4-FFF2-40B4-BE49-F238E27FC236}">
                <a16:creationId xmlns:a16="http://schemas.microsoft.com/office/drawing/2014/main" id="{6980F73D-3D76-2646-9C98-219717388554}"/>
              </a:ext>
            </a:extLst>
          </p:cNvPr>
          <p:cNvSpPr txBox="1"/>
          <p:nvPr/>
        </p:nvSpPr>
        <p:spPr>
          <a:xfrm>
            <a:off x="743028" y="581955"/>
            <a:ext cx="3168000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HEADLINE</a:t>
            </a:r>
            <a:b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HERE</a:t>
            </a:r>
            <a:endParaRPr lang="de-CH" sz="215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90579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694">
            <a:off x="-282969" y="-1774031"/>
            <a:ext cx="11472731" cy="886149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779" y="-632063"/>
            <a:ext cx="15962431" cy="6818473"/>
          </a:xfrm>
          <a:prstGeom prst="rect">
            <a:avLst/>
          </a:prstGeom>
        </p:spPr>
      </p:pic>
      <p:sp>
        <p:nvSpPr>
          <p:cNvPr id="9" name="Google Shape;66;p14"/>
          <p:cNvSpPr/>
          <p:nvPr/>
        </p:nvSpPr>
        <p:spPr>
          <a:xfrm rot="2700000">
            <a:off x="-4140078" y="-4417800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6;p14"/>
          <p:cNvSpPr/>
          <p:nvPr/>
        </p:nvSpPr>
        <p:spPr>
          <a:xfrm rot="2700000">
            <a:off x="5459220" y="1412427"/>
            <a:ext cx="8105989" cy="7878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5FDF547F-4A95-C44B-85E2-75AED56195C1}"/>
              </a:ext>
            </a:extLst>
          </p:cNvPr>
          <p:cNvSpPr txBox="1"/>
          <p:nvPr/>
        </p:nvSpPr>
        <p:spPr>
          <a:xfrm>
            <a:off x="743028" y="581955"/>
            <a:ext cx="3168000" cy="1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HEADLINE</a:t>
            </a:r>
            <a:b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de-CH" sz="28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HERE</a:t>
            </a:r>
            <a:endParaRPr lang="de-CH" sz="215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92669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>
            <a:extLst>
              <a:ext uri="{FF2B5EF4-FFF2-40B4-BE49-F238E27FC236}">
                <a16:creationId xmlns:a16="http://schemas.microsoft.com/office/drawing/2014/main" id="{5144246C-6569-6D4C-804B-72A73FC56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51434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76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A97A8F-D982-934E-8FBA-39C3A4C284A1}"/>
              </a:ext>
            </a:extLst>
          </p:cNvPr>
          <p:cNvSpPr/>
          <p:nvPr/>
        </p:nvSpPr>
        <p:spPr>
          <a:xfrm>
            <a:off x="-159657" y="-101599"/>
            <a:ext cx="9506857" cy="54948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;p25">
            <a:extLst>
              <a:ext uri="{FF2B5EF4-FFF2-40B4-BE49-F238E27FC236}">
                <a16:creationId xmlns:a16="http://schemas.microsoft.com/office/drawing/2014/main" id="{4263315D-1681-214A-8D65-AC517466E174}"/>
              </a:ext>
            </a:extLst>
          </p:cNvPr>
          <p:cNvSpPr txBox="1">
            <a:spLocks/>
          </p:cNvSpPr>
          <p:nvPr/>
        </p:nvSpPr>
        <p:spPr>
          <a:xfrm>
            <a:off x="761500" y="687500"/>
            <a:ext cx="7691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Use </a:t>
            </a:r>
          </a:p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Big </a:t>
            </a:r>
          </a:p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Pictures</a:t>
            </a:r>
          </a:p>
        </p:txBody>
      </p:sp>
    </p:spTree>
    <p:extLst>
      <p:ext uri="{BB962C8B-B14F-4D97-AF65-F5344CB8AC3E}">
        <p14:creationId xmlns:p14="http://schemas.microsoft.com/office/powerpoint/2010/main" val="72153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4">
            <a:extLst>
              <a:ext uri="{FF2B5EF4-FFF2-40B4-BE49-F238E27FC236}">
                <a16:creationId xmlns:a16="http://schemas.microsoft.com/office/drawing/2014/main" id="{F55DE7AA-DE4E-5A4C-BBCF-188E75D610BC}"/>
              </a:ext>
            </a:extLst>
          </p:cNvPr>
          <p:cNvSpPr/>
          <p:nvPr/>
        </p:nvSpPr>
        <p:spPr>
          <a:xfrm rot="19002063">
            <a:off x="2105684" y="1809550"/>
            <a:ext cx="9517354" cy="5460907"/>
          </a:xfrm>
          <a:prstGeom prst="rect">
            <a:avLst/>
          </a:prstGeom>
          <a:pattFill prst="pct5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134E2848-796C-DA43-AA74-70B20669DB5C}"/>
              </a:ext>
            </a:extLst>
          </p:cNvPr>
          <p:cNvSpPr txBox="1"/>
          <p:nvPr/>
        </p:nvSpPr>
        <p:spPr>
          <a:xfrm>
            <a:off x="449022" y="607722"/>
            <a:ext cx="208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</a:p>
          <a:p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de-DE" sz="2000" b="1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sz="2000" b="1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Title Here</a:t>
            </a:r>
            <a:endParaRPr lang="de-DE" sz="2000" b="1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de-DE" sz="2000" b="1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cxnSp>
        <p:nvCxnSpPr>
          <p:cNvPr id="7" name="Gerade Verbindung 9">
            <a:extLst>
              <a:ext uri="{FF2B5EF4-FFF2-40B4-BE49-F238E27FC236}">
                <a16:creationId xmlns:a16="http://schemas.microsoft.com/office/drawing/2014/main" id="{AB173956-51C8-8642-83AD-8940786E7E35}"/>
              </a:ext>
            </a:extLst>
          </p:cNvPr>
          <p:cNvCxnSpPr/>
          <p:nvPr/>
        </p:nvCxnSpPr>
        <p:spPr>
          <a:xfrm>
            <a:off x="-5727208" y="1614839"/>
            <a:ext cx="7735117" cy="0"/>
          </a:xfrm>
          <a:prstGeom prst="line">
            <a:avLst/>
          </a:prstGeom>
          <a:ln>
            <a:solidFill>
              <a:srgbClr val="007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5">
            <a:extLst>
              <a:ext uri="{FF2B5EF4-FFF2-40B4-BE49-F238E27FC236}">
                <a16:creationId xmlns:a16="http://schemas.microsoft.com/office/drawing/2014/main" id="{00DD24A5-B133-3646-82E1-EA9E65E28B72}"/>
              </a:ext>
            </a:extLst>
          </p:cNvPr>
          <p:cNvSpPr txBox="1"/>
          <p:nvPr/>
        </p:nvSpPr>
        <p:spPr>
          <a:xfrm>
            <a:off x="483855" y="1793395"/>
            <a:ext cx="2089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</a:rPr>
              <a:t>Subheadline</a:t>
            </a:r>
            <a:b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b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</a:p>
          <a:p>
            <a:r>
              <a:rPr lang="en-US" sz="1000" b="1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t>Listed Item</a:t>
            </a:r>
            <a:endParaRPr lang="de-DE" sz="10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B8A840-5566-0041-AEAF-383BDF34D986}"/>
              </a:ext>
            </a:extLst>
          </p:cNvPr>
          <p:cNvSpPr/>
          <p:nvPr/>
        </p:nvSpPr>
        <p:spPr>
          <a:xfrm>
            <a:off x="2776884" y="776634"/>
            <a:ext cx="3590231" cy="359023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59;p25">
            <a:extLst>
              <a:ext uri="{FF2B5EF4-FFF2-40B4-BE49-F238E27FC236}">
                <a16:creationId xmlns:a16="http://schemas.microsoft.com/office/drawing/2014/main" id="{A42C2601-2F70-5045-BD5B-E7E8B24589AF}"/>
              </a:ext>
            </a:extLst>
          </p:cNvPr>
          <p:cNvSpPr txBox="1">
            <a:spLocks/>
          </p:cNvSpPr>
          <p:nvPr/>
        </p:nvSpPr>
        <p:spPr>
          <a:xfrm>
            <a:off x="3821536" y="1905931"/>
            <a:ext cx="218371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Place</a:t>
            </a:r>
          </a:p>
          <a:p>
            <a:pPr marL="0" indent="0">
              <a:buFont typeface="Arial"/>
              <a:buNone/>
            </a:pP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Graphic</a:t>
            </a:r>
            <a:b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6218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602921" y="4184161"/>
            <a:ext cx="11916228" cy="155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Google Shape;158;p25"/>
          <p:cNvSpPr txBox="1"/>
          <p:nvPr/>
        </p:nvSpPr>
        <p:spPr>
          <a:xfrm>
            <a:off x="761500" y="1827768"/>
            <a:ext cx="2241000" cy="211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  <a:b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</a:p>
          <a:p>
            <a:pPr lvl="0">
              <a:lnSpc>
                <a:spcPct val="115000"/>
              </a:lnSpc>
            </a:pPr>
            <a:r>
              <a:rPr lang="de-CH" sz="15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Text</a:t>
            </a:r>
            <a:endParaRPr sz="1500" dirty="0">
              <a:solidFill>
                <a:srgbClr val="007232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1"/>
          </p:nvPr>
        </p:nvSpPr>
        <p:spPr>
          <a:xfrm>
            <a:off x="761500" y="687500"/>
            <a:ext cx="7691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Title</a:t>
            </a:r>
            <a:br>
              <a:rPr lang="en-GB" sz="2400" dirty="0">
                <a:solidFill>
                  <a:srgbClr val="007232"/>
                </a:solidFill>
                <a:latin typeface="Source Sans Pro" charset="0"/>
                <a:ea typeface="Source Sans Pro" charset="0"/>
                <a:cs typeface="Source Sans Pro" charset="0"/>
                <a:sym typeface="Pontano Sans"/>
              </a:rPr>
            </a:br>
            <a:endParaRPr sz="2400" dirty="0">
              <a:solidFill>
                <a:srgbClr val="007232"/>
              </a:solidFill>
              <a:latin typeface="Source Sans Pro" charset="0"/>
              <a:ea typeface="Source Sans Pro" charset="0"/>
              <a:cs typeface="Source Sans Pro" charset="0"/>
              <a:sym typeface="Pontano Sans"/>
            </a:endParaRPr>
          </a:p>
        </p:txBody>
      </p:sp>
      <p:cxnSp>
        <p:nvCxnSpPr>
          <p:cNvPr id="160" name="Google Shape;160;p25"/>
          <p:cNvCxnSpPr/>
          <p:nvPr/>
        </p:nvCxnSpPr>
        <p:spPr>
          <a:xfrm>
            <a:off x="835703" y="1191703"/>
            <a:ext cx="5235159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2" y="4372576"/>
            <a:ext cx="6545613" cy="497338"/>
          </a:xfrm>
          <a:prstGeom prst="rect">
            <a:avLst/>
          </a:prstGeom>
        </p:spPr>
      </p:pic>
      <p:cxnSp>
        <p:nvCxnSpPr>
          <p:cNvPr id="16" name="Gerade Verbindung 15"/>
          <p:cNvCxnSpPr/>
          <p:nvPr/>
        </p:nvCxnSpPr>
        <p:spPr>
          <a:xfrm>
            <a:off x="935842" y="4176069"/>
            <a:ext cx="7461504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58;p25"/>
          <p:cNvSpPr txBox="1"/>
          <p:nvPr/>
        </p:nvSpPr>
        <p:spPr>
          <a:xfrm>
            <a:off x="761499" y="1206792"/>
            <a:ext cx="3800341" cy="5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de-CH" sz="1600" dirty="0">
                <a:latin typeface="Source Sans Pro" charset="0"/>
                <a:ea typeface="Source Sans Pro" charset="0"/>
                <a:cs typeface="Source Sans Pro" charset="0"/>
                <a:sym typeface="Pontano Sans"/>
              </a:rPr>
              <a:t>Subheadline / Task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75</Words>
  <Application>Microsoft Macintosh PowerPoint</Application>
  <PresentationFormat>On-screen Show (16:9)</PresentationFormat>
  <Paragraphs>73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Pontano Sans</vt:lpstr>
      <vt:lpstr>Source Sans Pro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Julia Klement</cp:lastModifiedBy>
  <cp:revision>73</cp:revision>
  <cp:lastPrinted>2019-07-07T11:24:45Z</cp:lastPrinted>
  <dcterms:modified xsi:type="dcterms:W3CDTF">2019-09-15T08:54:15Z</dcterms:modified>
</cp:coreProperties>
</file>